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regular.fntdata"/><Relationship Id="rId21" Type="http://schemas.openxmlformats.org/officeDocument/2006/relationships/slide" Target="slides/slide16.xml"/><Relationship Id="rId24" Type="http://schemas.openxmlformats.org/officeDocument/2006/relationships/font" Target="fonts/SourceCodePro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7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df7b80c37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df7b80c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17c150dd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17c150dd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df57b0d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df57b0d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df7b80c3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df7b80c3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df7b80c3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df7b80c3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 “aprende” sino almacena la información y en la hora de consulta ya tiene ese conocimiento realiza los cálculos para dar una respuesta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1cef1731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1cef1731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df7b80c3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df7b80c3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f57b0d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f57b0d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1cef1731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1cef1731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df57b0da9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df57b0da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1614aa1f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1614aa1f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17c150dd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17c150d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f57b0da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df57b0da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17c150dd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17c150d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17c150dd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17c150dd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eerj.com/preprints/27445v1/#supp-1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6.6 k-nearest neighbors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19-02-2021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elegir el valor de k?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elegir el valor de k?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4095700" cy="35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475" y="1228675"/>
            <a:ext cx="4284024" cy="32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elegir el valor de k?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362" y="1416413"/>
            <a:ext cx="5801274" cy="2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ALGORITMOS LAZY VS EAGER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LAZY o no paramétrico: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Espera una consulta antes de generalizar (en prueba)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Basado en instancia (KNN), basado en casos.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EAGER: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Generaliza antes de de la consulta (en entrenamiento)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Árboles, Naive Bayes, etc.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CUÁNDO USAR KNN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Ventajas: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b="1" lang="es" sz="1500"/>
              <a:t>El entrenamiento es muy rápido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No hay pérdida de información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Aprende funciones complejas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Desventajas: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b="1" lang="es" sz="1500"/>
              <a:t>Lenta en tiempo de prueba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El modelo es fácilmente engañado por outliers</a:t>
            </a:r>
            <a:endParaRPr sz="1500"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500" y="2722450"/>
            <a:ext cx="3080725" cy="23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Ejemplo: </a:t>
            </a:r>
            <a:r>
              <a:rPr lang="es"/>
              <a:t>identificación de sargazo 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522600"/>
            <a:ext cx="4038475" cy="26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6" y="2543625"/>
            <a:ext cx="4463045" cy="26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624" y="1137265"/>
            <a:ext cx="4463050" cy="1304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611650"/>
            <a:ext cx="8520600" cy="42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Clasificación binaria: Sargazo y No sargazo.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14 atributos correspondientes a valores de reflectancia a diferentes longitudes de onda.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4515 instancias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https://peerj.com/preprints/27445v1/#supp-1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400" y="2230200"/>
            <a:ext cx="8520599" cy="131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“Dime con quién andas y te diré quién eres”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934" y="1033575"/>
            <a:ext cx="6030265" cy="40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CUÁNDO USAR KNN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Menos de 20 atributos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Muchos datos de entrenamiento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Ventajas: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El entrenamiento es muy rápido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No hay pérdida de información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Aprende funciones complejas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Desventajas: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Lenta en tiempo de prueba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El modelo es fácilmente engañado por outliers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6.6	AprendiZaje supervisado.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aprendizaje basado en instancia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Aprendizaje basado en instancia. key idea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974450"/>
            <a:ext cx="5494800" cy="3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Vecino más cercano: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Dada una instancia nueva Xq, primero se ubica el ejemplo de entrenamiento más cercano Xn y se estima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K vecinos más cercanos: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Dada una instancia Xq, vota entre sus k vecinos más cercanos.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Toma la media de los valores f de k vecinos más cercanos.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59566" l="39493" r="39529" t="26942"/>
          <a:stretch/>
        </p:blipFill>
        <p:spPr>
          <a:xfrm>
            <a:off x="3554052" y="2356822"/>
            <a:ext cx="1406775" cy="4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2311" l="37526" r="36602" t="76349"/>
          <a:stretch/>
        </p:blipFill>
        <p:spPr>
          <a:xfrm>
            <a:off x="3435675" y="4319750"/>
            <a:ext cx="1643525" cy="6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749" y="1228675"/>
            <a:ext cx="3538650" cy="31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funcionamiento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78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Pasos: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Elegir el número de k vecinos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Tomar los k vecinos más cercanos del nuevo punto, considerando la distancia Euclideana*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Entre estos vecinos contar el número de datos de cada categoría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Asignar el nuevo punto a la categoría que tuvo más vecinos.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062" y="2396450"/>
            <a:ext cx="5831875" cy="25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66949" l="0" r="67488" t="0"/>
          <a:stretch/>
        </p:blipFill>
        <p:spPr>
          <a:xfrm>
            <a:off x="954625" y="304450"/>
            <a:ext cx="1660775" cy="16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32335" l="0" r="0" t="33213"/>
          <a:stretch/>
        </p:blipFill>
        <p:spPr>
          <a:xfrm>
            <a:off x="2725925" y="268425"/>
            <a:ext cx="5108200" cy="17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</a:t>
            </a:r>
            <a:r>
              <a:rPr lang="es"/>
              <a:t>teórico </a:t>
            </a:r>
            <a:r>
              <a:rPr lang="es"/>
              <a:t>del funcionamiento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/>
              <a:t>Considerando una base de datos con dos clases y atributos X1 y X2. Se desea clasificar una nueva instancia:</a:t>
            </a:r>
            <a:endParaRPr sz="1500"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16541" l="1429" r="57482" t="18515"/>
          <a:stretch/>
        </p:blipFill>
        <p:spPr>
          <a:xfrm>
            <a:off x="552825" y="1921825"/>
            <a:ext cx="3536899" cy="314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b="16929" l="1960" r="57610" t="18131"/>
          <a:stretch/>
        </p:blipFill>
        <p:spPr>
          <a:xfrm>
            <a:off x="4898087" y="1921825"/>
            <a:ext cx="3480163" cy="314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1486800" y="1938850"/>
            <a:ext cx="1788300" cy="5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5798200" y="1938850"/>
            <a:ext cx="1788300" cy="5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teórico del funcionamiento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Considerando k=5, se cuentan los vecinos de cada clase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12109" l="13226" r="24765" t="23647"/>
          <a:stretch/>
        </p:blipFill>
        <p:spPr>
          <a:xfrm>
            <a:off x="311700" y="1776100"/>
            <a:ext cx="4792675" cy="27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4572000" y="2594838"/>
            <a:ext cx="2069400" cy="115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4220400" y="2220625"/>
            <a:ext cx="26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3 vecinos de clase 1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2 vecinos de clase 2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1577225" y="2220625"/>
            <a:ext cx="1376400" cy="1356300"/>
          </a:xfrm>
          <a:prstGeom prst="ellipse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5851500" y="3750150"/>
            <a:ext cx="298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Por lo tanto, la nueva instancia se clasifica en la categoría o clase 1.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